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C2D5CDC-F48B-46CB-8C96-E7E24247354B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E6BADD-2D56-4C99-9A8F-C6084564B5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Harmony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Lesson 4</a:t>
            </a:r>
          </a:p>
          <a:p>
            <a:endParaRPr lang="en-US" dirty="0" smtClean="0"/>
          </a:p>
          <a:p>
            <a:r>
              <a:rPr lang="en-US" dirty="0" smtClean="0"/>
              <a:t>Mr. Gent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Back, Students!</a:t>
            </a:r>
            <a:endParaRPr lang="en-US" dirty="0"/>
          </a:p>
        </p:txBody>
      </p:sp>
      <p:pic>
        <p:nvPicPr>
          <p:cNvPr id="7" name="Content Placeholder 6" descr="IMG_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22438"/>
            <a:ext cx="7086600" cy="48212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There?</a:t>
            </a:r>
            <a:endParaRPr lang="en-US" dirty="0"/>
          </a:p>
        </p:txBody>
      </p:sp>
      <p:pic>
        <p:nvPicPr>
          <p:cNvPr id="6" name="Content Placeholder 5" descr="IMG_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25" y="2362200"/>
            <a:ext cx="7935685" cy="3429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Put Everything Together</a:t>
            </a:r>
            <a:endParaRPr lang="en-US" dirty="0"/>
          </a:p>
        </p:txBody>
      </p:sp>
      <p:pic>
        <p:nvPicPr>
          <p:cNvPr id="8" name="Content Placeholder 7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359" y="3107976"/>
            <a:ext cx="7837004" cy="24546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Performances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Groups, practice singing or playing </a:t>
            </a:r>
            <a:r>
              <a:rPr lang="en-US" i="1" dirty="0" smtClean="0"/>
              <a:t>The Swan</a:t>
            </a:r>
            <a:r>
              <a:rPr lang="en-US" dirty="0" smtClean="0"/>
              <a:t> until the teacher signals for quiet</a:t>
            </a:r>
          </a:p>
          <a:p>
            <a:r>
              <a:rPr lang="en-US" dirty="0" smtClean="0"/>
              <a:t>If you have questions, put your hand on your head and wait quietly or continue working until Mr. Gent can get to you.</a:t>
            </a:r>
          </a:p>
          <a:p>
            <a:r>
              <a:rPr lang="en-US" dirty="0" smtClean="0"/>
              <a:t>Once the signal for quiet happens, silently sit with your group and wait for instructions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We Learn?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Which group did you like the best? Why?</a:t>
            </a:r>
          </a:p>
          <a:p>
            <a:r>
              <a:rPr lang="en-US" dirty="0" smtClean="0"/>
              <a:t>What did you like the best about your own group? Why?</a:t>
            </a:r>
          </a:p>
          <a:p>
            <a:r>
              <a:rPr lang="en-US" dirty="0" smtClean="0"/>
              <a:t>What did you like about your own playing? Why</a:t>
            </a:r>
          </a:p>
          <a:p>
            <a:r>
              <a:rPr lang="en-US" dirty="0" smtClean="0"/>
              <a:t>What could you do to make it better next time?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i="1" dirty="0" smtClean="0"/>
              <a:t>At the end of class:</a:t>
            </a:r>
            <a:r>
              <a:rPr lang="en-US" i="1" dirty="0" smtClean="0"/>
              <a:t> Line up, hand the answers to Mr. Gent as you file out.</a:t>
            </a:r>
            <a:endParaRPr lang="en-US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148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Harmony Unit</vt:lpstr>
      <vt:lpstr>Welcome Back, Students!</vt:lpstr>
      <vt:lpstr>Who’s There?</vt:lpstr>
      <vt:lpstr>Let’s Put Everything Together</vt:lpstr>
      <vt:lpstr>Group Performances</vt:lpstr>
      <vt:lpstr>What Did We Learn?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Unit</dc:title>
  <dc:creator>Jim</dc:creator>
  <cp:lastModifiedBy>Jim</cp:lastModifiedBy>
  <cp:revision>2</cp:revision>
  <dcterms:created xsi:type="dcterms:W3CDTF">2011-08-12T21:27:13Z</dcterms:created>
  <dcterms:modified xsi:type="dcterms:W3CDTF">2011-08-12T21:38:35Z</dcterms:modified>
</cp:coreProperties>
</file>